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78" r:id="rId2"/>
    <p:sldId id="279" r:id="rId3"/>
    <p:sldId id="280" r:id="rId4"/>
    <p:sldId id="281" r:id="rId5"/>
    <p:sldId id="284" r:id="rId6"/>
    <p:sldId id="283" r:id="rId7"/>
    <p:sldId id="285" r:id="rId8"/>
    <p:sldId id="287" r:id="rId9"/>
    <p:sldId id="286" r:id="rId10"/>
    <p:sldId id="282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7" d="100"/>
          <a:sy n="87" d="100"/>
        </p:scale>
        <p:origin x="528" y="8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/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/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/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/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/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/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/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0" name="Image 2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/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/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/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/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/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/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753035"/>
            <a:ext cx="5385816" cy="1225296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tohfa</a:t>
            </a:r>
            <a:r>
              <a:rPr lang="en-US" u="sng" dirty="0"/>
              <a:t>-</a:t>
            </a:r>
            <a:br>
              <a:rPr lang="en-US" u="sng" dirty="0"/>
            </a:br>
            <a:r>
              <a:rPr lang="en-US" u="sng" dirty="0"/>
              <a:t>a gesture of love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Bhavya </a:t>
            </a:r>
            <a:r>
              <a:rPr lang="en-US" dirty="0" err="1"/>
              <a:t>solanki</a:t>
            </a:r>
            <a:r>
              <a:rPr lang="en-US" dirty="0"/>
              <a:t> E202</a:t>
            </a:r>
          </a:p>
          <a:p>
            <a:r>
              <a:rPr lang="en-US" dirty="0"/>
              <a:t>Ishwari </a:t>
            </a:r>
            <a:r>
              <a:rPr lang="en-US" dirty="0" err="1"/>
              <a:t>tilekar</a:t>
            </a:r>
            <a:r>
              <a:rPr lang="en-US" dirty="0"/>
              <a:t> E209</a:t>
            </a:r>
          </a:p>
          <a:p>
            <a:r>
              <a:rPr lang="en-US" dirty="0"/>
              <a:t>Prachi rout E230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5" y="238999"/>
            <a:ext cx="10671048" cy="768096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conclusion</a:t>
            </a:r>
            <a:br>
              <a:rPr lang="en-IN" u="sng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76518" y="1174376"/>
            <a:ext cx="11286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As a gift shop website, it is important to have an appealing and user-friendly website design that showcases your products in an organized and easily accessible manner. The website should also have clear and detailed product descriptions, high-quality product images, and an easy checkout process to ensure a positive customer experience.</a:t>
            </a:r>
          </a:p>
          <a:p>
            <a:endParaRPr lang="en-US" sz="2800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en-US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In conclusion, running a successful gift shop website requires a combination of a visually appealing and user-friendly website design. Offering personalized and customized gift options can also set your gift shop apart from competitors and provide customers with a unique and memorable shopping experience.</a:t>
            </a:r>
          </a:p>
          <a:p>
            <a:endParaRPr lang="en-I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99" y="347472"/>
            <a:ext cx="10671048" cy="768096"/>
          </a:xfrm>
        </p:spPr>
        <p:txBody>
          <a:bodyPr/>
          <a:lstStyle/>
          <a:p>
            <a:r>
              <a:rPr lang="en-IN" u="sng" dirty="0"/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2376" y="1228165"/>
            <a:ext cx="111903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latin typeface="Agency FB" panose="020B0503020202020204" pitchFamily="34" charset="0"/>
              </a:rPr>
              <a:t>1. Home Page</a:t>
            </a:r>
            <a:endParaRPr lang="en-IN" sz="5400" dirty="0">
              <a:latin typeface="Agency FB" panose="020B0503020202020204" pitchFamily="34" charset="0"/>
            </a:endParaRPr>
          </a:p>
          <a:p>
            <a:r>
              <a:rPr lang="en-IN" sz="5400" dirty="0" smtClean="0">
                <a:latin typeface="Agency FB" panose="020B0503020202020204" pitchFamily="34" charset="0"/>
              </a:rPr>
              <a:t>2. Login/Sign-up Page</a:t>
            </a:r>
            <a:endParaRPr lang="en-IN" sz="5400" dirty="0">
              <a:latin typeface="Agency FB" panose="020B0503020202020204" pitchFamily="34" charset="0"/>
            </a:endParaRPr>
          </a:p>
          <a:p>
            <a:r>
              <a:rPr lang="en-IN" sz="5400" dirty="0" smtClean="0">
                <a:latin typeface="Agency FB" panose="020B0503020202020204" pitchFamily="34" charset="0"/>
              </a:rPr>
              <a:t>3. Categories</a:t>
            </a:r>
            <a:endParaRPr lang="en-IN" sz="5400" dirty="0">
              <a:latin typeface="Agency FB" panose="020B0503020202020204" pitchFamily="34" charset="0"/>
            </a:endParaRPr>
          </a:p>
          <a:p>
            <a:r>
              <a:rPr lang="en-IN" sz="5400" dirty="0" smtClean="0">
                <a:latin typeface="Agency FB" panose="020B0503020202020204" pitchFamily="34" charset="0"/>
              </a:rPr>
              <a:t>4. About Us</a:t>
            </a:r>
          </a:p>
          <a:p>
            <a:r>
              <a:rPr lang="en-US" sz="5400" dirty="0" smtClean="0">
                <a:latin typeface="Agency FB" panose="020B0503020202020204" pitchFamily="34" charset="0"/>
              </a:rPr>
              <a:t>5. Features &amp; Functionalities</a:t>
            </a:r>
            <a:endParaRPr lang="en-IN" sz="5400" dirty="0">
              <a:latin typeface="Agency FB" panose="020B0503020202020204" pitchFamily="34" charset="0"/>
            </a:endParaRPr>
          </a:p>
          <a:p>
            <a:r>
              <a:rPr lang="en-IN" sz="5400" dirty="0" smtClean="0">
                <a:latin typeface="Agency FB" panose="020B0503020202020204" pitchFamily="34" charset="0"/>
              </a:rPr>
              <a:t>6.</a:t>
            </a:r>
            <a:r>
              <a:rPr lang="en-IN" sz="5400" dirty="0">
                <a:latin typeface="Agency FB" panose="020B0503020202020204" pitchFamily="34" charset="0"/>
              </a:rPr>
              <a:t> </a:t>
            </a:r>
            <a:r>
              <a:rPr lang="en-IN" sz="5400" dirty="0" smtClean="0">
                <a:latin typeface="Agency FB" panose="020B0503020202020204" pitchFamily="34" charset="0"/>
              </a:rPr>
              <a:t>Contact Us Page</a:t>
            </a:r>
            <a:endParaRPr lang="en-IN" sz="54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490011"/>
            <a:ext cx="10671048" cy="768096"/>
          </a:xfrm>
        </p:spPr>
        <p:txBody>
          <a:bodyPr/>
          <a:lstStyle/>
          <a:p>
            <a:r>
              <a:rPr lang="en-IN" u="sng" dirty="0"/>
              <a:t>Problem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729" y="1667435"/>
            <a:ext cx="11483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chemeClr val="accent6">
                    <a:lumMod val="50000"/>
                  </a:schemeClr>
                </a:solidFill>
                <a:effectLst/>
                <a:latin typeface="Agency FB" panose="020B0503020202020204" pitchFamily="34" charset="0"/>
              </a:rPr>
              <a:t>How can we design a user-friendly and efficient gift shop website that provides an enjoyable shopping experience for customers while also maximizing sales and revenue?</a:t>
            </a:r>
            <a:endParaRPr lang="en-IN" sz="5400" b="1" dirty="0">
              <a:solidFill>
                <a:schemeClr val="accent6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328646"/>
            <a:ext cx="10671048" cy="768096"/>
          </a:xfrm>
        </p:spPr>
        <p:txBody>
          <a:bodyPr/>
          <a:lstStyle/>
          <a:p>
            <a:r>
              <a:rPr lang="en-IN" u="sng" dirty="0"/>
              <a:t>Proposed solution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729" y="1362635"/>
            <a:ext cx="11654118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1-</a:t>
            </a:r>
            <a:r>
              <a:rPr lang="en-US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User-friendly navigation: Make sure that the website's navigation is easy to use and intuitive. Use clear labels and categorize products logically.</a:t>
            </a:r>
          </a:p>
          <a:p>
            <a:endParaRPr lang="en-US" sz="2800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en-US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2-High-quality product images: Use high-quality product images to showcase your products. This will give potential customers a better idea of what they're buying and can increase the chances of a sale.</a:t>
            </a:r>
          </a:p>
          <a:p>
            <a:endParaRPr lang="en-US" sz="2800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en-US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3-Easy checkout process: Make the checkout process as simple as possible. Don't require users to create an account to make a purchase and keep the number of steps to a minimum.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Söhne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Söhne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Söhne"/>
            </a:endParaRPr>
          </a:p>
          <a:p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Söhne"/>
            </a:endParaRPr>
          </a:p>
          <a:p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Login page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71550"/>
            <a:ext cx="114300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Main page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92" y="0"/>
            <a:ext cx="5291328" cy="6789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Our products </a:t>
            </a:r>
          </a:p>
          <a:p>
            <a:r>
              <a:rPr lang="en-US" dirty="0" smtClean="0"/>
              <a:t>Order cart</a:t>
            </a:r>
          </a:p>
          <a:p>
            <a:r>
              <a:rPr lang="en-US" dirty="0" smtClean="0"/>
              <a:t>Order History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457199"/>
            <a:ext cx="9197340" cy="5791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Contact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33605"/>
            <a:ext cx="7943850" cy="44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 flipH="1">
            <a:off x="-547370" y="0"/>
            <a:ext cx="471170" cy="7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365" y="238760"/>
            <a:ext cx="1158748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The chief features of this website are:</a:t>
            </a:r>
          </a:p>
          <a:p>
            <a:endParaRPr lang="en-US" sz="2800" dirty="0" smtClean="0"/>
          </a:p>
          <a:p>
            <a:r>
              <a:rPr lang="en-US" dirty="0" smtClean="0"/>
              <a:t>1. The website has a login page that connects the user to the website when valid data is entered into it.</a:t>
            </a:r>
          </a:p>
          <a:p>
            <a:endParaRPr lang="en-US" dirty="0"/>
          </a:p>
          <a:p>
            <a:r>
              <a:rPr lang="en-US" dirty="0" smtClean="0"/>
              <a:t>2. The website has various filters and is categorized based on these filters to provide an easier and more conventional shopping experience.</a:t>
            </a:r>
          </a:p>
          <a:p>
            <a:endParaRPr lang="en-US" dirty="0"/>
          </a:p>
          <a:p>
            <a:r>
              <a:rPr lang="en-US" dirty="0" smtClean="0"/>
              <a:t>3. Firstly , the website is categorized into 2 different categories, based on the gender, these appear on the main page of the website: </a:t>
            </a:r>
          </a:p>
          <a:p>
            <a:r>
              <a:rPr lang="en-US" dirty="0"/>
              <a:t> </a:t>
            </a:r>
            <a:r>
              <a:rPr lang="en-US" dirty="0" smtClean="0"/>
              <a:t>    - Male</a:t>
            </a:r>
          </a:p>
          <a:p>
            <a:r>
              <a:rPr lang="en-US" dirty="0"/>
              <a:t> </a:t>
            </a:r>
            <a:r>
              <a:rPr lang="en-US" dirty="0" smtClean="0"/>
              <a:t>    - Female</a:t>
            </a:r>
          </a:p>
          <a:p>
            <a:r>
              <a:rPr lang="en-US" dirty="0" smtClean="0"/>
              <a:t>4. Then it is categorized according to the age so a kids category is also included in the options.</a:t>
            </a:r>
          </a:p>
          <a:p>
            <a:endParaRPr lang="en-US" dirty="0" smtClean="0"/>
          </a:p>
          <a:p>
            <a:r>
              <a:rPr lang="en-US" dirty="0" smtClean="0"/>
              <a:t>5. The website also has a contact us page that helps us to connect with the user and solve their queries.</a:t>
            </a:r>
          </a:p>
          <a:p>
            <a:endParaRPr lang="en-US" dirty="0"/>
          </a:p>
          <a:p>
            <a:r>
              <a:rPr lang="en-US" dirty="0" smtClean="0"/>
              <a:t>6. If a user likes an item, an ‘add to cart’ option is provided below each item, the user can press the button and the product would be added to cart.</a:t>
            </a:r>
          </a:p>
          <a:p>
            <a:endParaRPr lang="en-US" dirty="0"/>
          </a:p>
          <a:p>
            <a:r>
              <a:rPr lang="en-US" dirty="0" smtClean="0"/>
              <a:t>7. Once purchased the product would </a:t>
            </a:r>
            <a:r>
              <a:rPr lang="en-US" dirty="0" err="1" smtClean="0"/>
              <a:t>aslo</a:t>
            </a:r>
            <a:r>
              <a:rPr lang="en-US" dirty="0" smtClean="0"/>
              <a:t> be shown in ‘Order history’ of the website.   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{AA0059DD-99D9-4593-8B3B-9FD4324CF7E4}tf78438558_win32</Template>
  <TotalTime>3</TotalTime>
  <Words>468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Agency FB</vt:lpstr>
      <vt:lpstr>Arial</vt:lpstr>
      <vt:lpstr>Arial Black</vt:lpstr>
      <vt:lpstr>Arial Rounded MT Bold</vt:lpstr>
      <vt:lpstr>Sabon Next LT</vt:lpstr>
      <vt:lpstr>Söhne</vt:lpstr>
      <vt:lpstr>Office Theme</vt:lpstr>
      <vt:lpstr> tohfa- a gesture of love </vt:lpstr>
      <vt:lpstr>contents</vt:lpstr>
      <vt:lpstr>Problem statement</vt:lpstr>
      <vt:lpstr>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tohfa- a gesture of love</dc:title>
  <dc:creator>BHAVYA SOLANKI</dc:creator>
  <cp:lastModifiedBy>PRACHI ROUT - 70552100072</cp:lastModifiedBy>
  <cp:revision>11</cp:revision>
  <dcterms:created xsi:type="dcterms:W3CDTF">2023-03-29T17:11:00Z</dcterms:created>
  <dcterms:modified xsi:type="dcterms:W3CDTF">2023-04-05T05:13:11Z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0F98E96D09B94FD2BA3B36BBA7981FBD</vt:lpwstr>
  </property>
  <property fmtid="{D5CDD505-2E9C-101B-9397-08002B2CF9AE}" pid="3" name="KSOProductBuildVer">
    <vt:lpwstr>1033-11.2.0.11516</vt:lpwstr>
  </property>
</Properties>
</file>